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2734c52f91b24363"/>
  </p:sldMasterIdLst>
  <p:sldIdLst>
    <p:sldId id="264" r:id="R217bf3840330445c"/>
    <p:sldId id="265" r:id="R3ba986961d0b4629"/>
    <p:sldId id="266" r:id="Rbd594e7aa47349f9"/>
    <p:sldId id="267" r:id="R795735d28c014122"/>
    <p:sldId id="268" r:id="R7988080bb3ea4ba9"/>
    <p:sldId id="269" r:id="Re2c85882532b4d9e"/>
    <p:sldId id="270" r:id="R56752efddd8d4c2b"/>
    <p:sldId id="271" r:id="Rc0032474a6e643e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2734c52f91b24363" /><Relationship Type="http://schemas.openxmlformats.org/officeDocument/2006/relationships/theme" Target="/ppt/slideMasters/theme/theme2.xml" Id="Rf9080b7be8844fc2" /><Relationship Type="http://schemas.openxmlformats.org/officeDocument/2006/relationships/slide" Target="/ppt/slides/slide9.xml" Id="R217bf3840330445c" /><Relationship Type="http://schemas.openxmlformats.org/officeDocument/2006/relationships/slide" Target="/ppt/slides/slidea.xml" Id="R3ba986961d0b4629" /><Relationship Type="http://schemas.openxmlformats.org/officeDocument/2006/relationships/slide" Target="/ppt/slides/slideb.xml" Id="Rbd594e7aa47349f9" /><Relationship Type="http://schemas.openxmlformats.org/officeDocument/2006/relationships/slide" Target="/ppt/slides/slidec.xml" Id="R795735d28c014122" /><Relationship Type="http://schemas.openxmlformats.org/officeDocument/2006/relationships/tableStyles" Target="/ppt/tableStyles.xml" Id="R203f0c90074c4836" /><Relationship Type="http://schemas.openxmlformats.org/officeDocument/2006/relationships/slide" Target="/ppt/slides/slided.xml" Id="R7988080bb3ea4ba9" /><Relationship Type="http://schemas.openxmlformats.org/officeDocument/2006/relationships/slide" Target="/ppt/slides/slidee.xml" Id="Re2c85882532b4d9e" /><Relationship Type="http://schemas.openxmlformats.org/officeDocument/2006/relationships/slide" Target="/ppt/slides/slidef.xml" Id="R56752efddd8d4c2b" /><Relationship Type="http://schemas.openxmlformats.org/officeDocument/2006/relationships/slide" Target="/ppt/slides/slide10.xml" Id="Rc0032474a6e643e8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8c08de048ab4f3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ff4b0d38f084575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22c86a8d3bf545c8" /><Relationship Type="http://schemas.openxmlformats.org/officeDocument/2006/relationships/slideMaster" Target="/ppt/slideMasters/slideMaster2.xml" Id="R52a68fc7e24b4b66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2a094869bb04a15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22c86a8d3bf545c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bace1ee933164923" /><Relationship Type="http://schemas.openxmlformats.org/officeDocument/2006/relationships/slideLayout" Target="/ppt/slideLayouts/slideLayout2.xml" Id="R4844a3e2cbd940a8" /><Relationship Type="http://schemas.openxmlformats.org/officeDocument/2006/relationships/slideLayout" Target="/ppt/slideLayouts/slideLayout3.xml" Id="Rb4566b66fcc44183" /><Relationship Type="http://schemas.openxmlformats.org/officeDocument/2006/relationships/slideLayout" Target="/ppt/slideLayouts/slideLayout4.xml" Id="R97773502ea8a466a" /><Relationship Type="http://schemas.openxmlformats.org/officeDocument/2006/relationships/slideLayout" Target="/ppt/slideLayouts/slideLayout5.xml" Id="R943006f410df4c3c" /><Relationship Type="http://schemas.openxmlformats.org/officeDocument/2006/relationships/image" Target="/ppt/media/image2.bin" Id="R78fb53b7a6404196" /><Relationship Type="http://schemas.openxmlformats.org/officeDocument/2006/relationships/image" Target="/ppt/media/image.bin" Id="Rda014b7164d44ca4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78fb53b7a6404196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da014b7164d44ca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7773502ea8a466a"/>
    <p:sldLayoutId id="2147483652" r:id="Rb4566b66fcc44183"/>
    <p:sldLayoutId id="2147483651" r:id="R4844a3e2cbd940a8"/>
    <p:sldLayoutId id="2147483654" r:id="R943006f410df4c3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3e85c1965124315" /><Relationship Type="http://schemas.openxmlformats.org/officeDocument/2006/relationships/chart" Target="/ppt/slides/charts/chart29.xml" Id="R4b0682c9163f4d6c" /><Relationship Type="http://schemas.openxmlformats.org/officeDocument/2006/relationships/chart" Target="/ppt/slides/charts/chart2a.xml" Id="R6f85d4e0d33a4968" /><Relationship Type="http://schemas.openxmlformats.org/officeDocument/2006/relationships/chart" Target="/ppt/slides/charts/chart2b.xml" Id="R01f488e68ab0453f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1426de21475447e6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9afa2f680817403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f9a47b04038949fb" /><Relationship Type="http://schemas.openxmlformats.org/officeDocument/2006/relationships/slideLayout" Target="/ppt/slideLayouts/slideLayout5.xml" Id="R62869e6d9843466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e680a0f77e3488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ebc28df7168f4652" /><Relationship Type="http://schemas.openxmlformats.org/officeDocument/2006/relationships/image" Target="/ppt/media/image4.bin" Id="R788dd2db39bf4c5f" /><Relationship Type="http://schemas.openxmlformats.org/officeDocument/2006/relationships/slideLayout" Target="/ppt/slideLayouts/slideLayout5.xml" Id="R72594157d5b04f0c" /><Relationship Type="http://schemas.openxmlformats.org/officeDocument/2006/relationships/chart" Target="/ppt/slides/charts/chart15.xml" Id="Ra1e47df07d9f47af" /><Relationship Type="http://schemas.openxmlformats.org/officeDocument/2006/relationships/chart" Target="/ppt/slides/charts/chart16.xml" Id="R1e52610984a74a7b" /><Relationship Type="http://schemas.openxmlformats.org/officeDocument/2006/relationships/chart" Target="/ppt/slides/charts/chart17.xml" Id="Rbe95ca4918aa4142" /><Relationship Type="http://schemas.openxmlformats.org/officeDocument/2006/relationships/chart" Target="/ppt/slides/charts/chart18.xml" Id="Rb6e14d99e2274b76" /><Relationship Type="http://schemas.openxmlformats.org/officeDocument/2006/relationships/chart" Target="/ppt/slides/charts/chart19.xml" Id="Re923cb71cc564d0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21c8537a87f24a1f" /><Relationship Type="http://schemas.openxmlformats.org/officeDocument/2006/relationships/image" Target="/ppt/media/image4.bin" Id="R5d3b07e80bed4469" /><Relationship Type="http://schemas.openxmlformats.org/officeDocument/2006/relationships/slideLayout" Target="/ppt/slideLayouts/slideLayout5.xml" Id="R292a98673fea474c" /><Relationship Type="http://schemas.openxmlformats.org/officeDocument/2006/relationships/chart" Target="/ppt/slides/charts/chart1b.xml" Id="R10bf1b96b989421f" /><Relationship Type="http://schemas.openxmlformats.org/officeDocument/2006/relationships/chart" Target="/ppt/slides/charts/chart1c.xml" Id="Rb05bcc72de6c4d63" /><Relationship Type="http://schemas.openxmlformats.org/officeDocument/2006/relationships/chart" Target="/ppt/slides/charts/chart1d.xml" Id="R098c9d6689a34d76" /><Relationship Type="http://schemas.openxmlformats.org/officeDocument/2006/relationships/chart" Target="/ppt/slides/charts/chart1e.xml" Id="R575f78927e074072" /><Relationship Type="http://schemas.openxmlformats.org/officeDocument/2006/relationships/chart" Target="/ppt/slides/charts/chart1f.xml" Id="R0ded26968c26458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a87448028af64a91" /><Relationship Type="http://schemas.openxmlformats.org/officeDocument/2006/relationships/image" Target="/ppt/media/image4.bin" Id="R870f0a26d48c4994" /><Relationship Type="http://schemas.openxmlformats.org/officeDocument/2006/relationships/slideLayout" Target="/ppt/slideLayouts/slideLayout5.xml" Id="Rd44bfa047d144225" /><Relationship Type="http://schemas.openxmlformats.org/officeDocument/2006/relationships/chart" Target="/ppt/slides/charts/chart21.xml" Id="Rf4af93a2d5284614" /><Relationship Type="http://schemas.openxmlformats.org/officeDocument/2006/relationships/chart" Target="/ppt/slides/charts/chart22.xml" Id="R71c5e280c9f24da5" /><Relationship Type="http://schemas.openxmlformats.org/officeDocument/2006/relationships/chart" Target="/ppt/slides/charts/chart23.xml" Id="R96e0c4319bb14a26" /><Relationship Type="http://schemas.openxmlformats.org/officeDocument/2006/relationships/chart" Target="/ppt/slides/charts/chart24.xml" Id="Rd206b577486d4cfe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Lundby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5.680307</c:v>
              </c:pt>
              <c:pt idx="1">
                <c:v>5.158686</c:v>
              </c:pt>
              <c:pt idx="2">
                <c:v>5.548916</c:v>
              </c:pt>
              <c:pt idx="3">
                <c:v>5.482497</c:v>
              </c:pt>
              <c:pt idx="4">
                <c:v>5.528548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Toleredsgatan 12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5.991111</c:v>
              </c:pt>
              <c:pt idx="1">
                <c:v>5.763158</c:v>
              </c:pt>
              <c:pt idx="2">
                <c:v>5.907407</c:v>
              </c:pt>
              <c:pt idx="3">
                <c:v>5.728477</c:v>
              </c:pt>
              <c:pt idx="4">
                <c:v>6.120690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Blåvingen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5.666667</c:v>
              </c:pt>
              <c:pt idx="1">
                <c:v>5.583333</c:v>
              </c:pt>
              <c:pt idx="2">
                <c:v>5.851852</c:v>
              </c:pt>
              <c:pt idx="3">
                <c:v>5.600000</c:v>
              </c:pt>
              <c:pt idx="4">
                <c:v>6.100000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0.900000</c:v>
              </c:pt>
              <c:pt idx="1">
                <c:v>0.100000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0.500000</c:v>
              </c:pt>
              <c:pt idx="1">
                <c:v>0.500000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Blåvingen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b0682c9163f4d6c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f85d4e0d33a4968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1f488e68ab0453f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Blåvingen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Toleredsgatan 12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Blåvingen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f9a47b04038949f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Blåvingen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1e47df07d9f47a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e52610984a74a7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e95ca4918aa414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6e14d99e2274b76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923cb71cc564d0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ebc28df7168f465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88dd2db39bf4c5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Blåvingen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0bf1b96b989421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05bcc72de6c4d6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98c9d6689a34d7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75f78927e074072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ded26968c26458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1c8537a87f24a1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d3b07e80bed446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Blåvingen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4af93a2d528461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1c5e280c9f24da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6e0c4319bb14a2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206b577486d4cf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87448028af64a9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70f0a26d48c499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2017-02-01T10:31:37.247Z</dcterms:created>
  <dcterms:modified xsi:type="dcterms:W3CDTF">2017-02-01T10:31:37.247Z</dcterms:modified>
</cp:coreProperties>
</file>